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22"/>
  </p:notesMasterIdLst>
  <p:sldIdLst>
    <p:sldId id="256" r:id="rId3"/>
    <p:sldId id="328" r:id="rId4"/>
    <p:sldId id="290" r:id="rId5"/>
    <p:sldId id="329" r:id="rId6"/>
    <p:sldId id="330" r:id="rId7"/>
    <p:sldId id="291" r:id="rId8"/>
    <p:sldId id="338" r:id="rId9"/>
    <p:sldId id="340" r:id="rId10"/>
    <p:sldId id="294" r:id="rId11"/>
    <p:sldId id="292" r:id="rId12"/>
    <p:sldId id="331" r:id="rId13"/>
    <p:sldId id="332" r:id="rId14"/>
    <p:sldId id="306" r:id="rId15"/>
    <p:sldId id="333" r:id="rId16"/>
    <p:sldId id="334" r:id="rId17"/>
    <p:sldId id="335" r:id="rId18"/>
    <p:sldId id="336" r:id="rId19"/>
    <p:sldId id="337" r:id="rId20"/>
    <p:sldId id="307" r:id="rId21"/>
    <p:sldId id="346" r:id="rId22"/>
    <p:sldId id="308" r:id="rId23"/>
    <p:sldId id="339" r:id="rId24"/>
    <p:sldId id="303" r:id="rId25"/>
    <p:sldId id="304" r:id="rId26"/>
    <p:sldId id="293" r:id="rId27"/>
    <p:sldId id="341" r:id="rId28"/>
    <p:sldId id="309" r:id="rId29"/>
    <p:sldId id="310" r:id="rId30"/>
    <p:sldId id="311" r:id="rId31"/>
    <p:sldId id="342" r:id="rId32"/>
    <p:sldId id="343" r:id="rId33"/>
    <p:sldId id="316" r:id="rId34"/>
    <p:sldId id="312" r:id="rId35"/>
    <p:sldId id="344" r:id="rId36"/>
    <p:sldId id="345" r:id="rId37"/>
    <p:sldId id="347" r:id="rId38"/>
    <p:sldId id="348" r:id="rId39"/>
    <p:sldId id="350" r:id="rId40"/>
    <p:sldId id="349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27" r:id="rId50"/>
    <p:sldId id="317" r:id="rId51"/>
    <p:sldId id="318" r:id="rId52"/>
    <p:sldId id="313" r:id="rId53"/>
    <p:sldId id="314" r:id="rId54"/>
    <p:sldId id="315" r:id="rId55"/>
    <p:sldId id="319" r:id="rId56"/>
    <p:sldId id="360" r:id="rId57"/>
    <p:sldId id="359" r:id="rId58"/>
    <p:sldId id="361" r:id="rId59"/>
    <p:sldId id="362" r:id="rId60"/>
    <p:sldId id="367" r:id="rId61"/>
    <p:sldId id="363" r:id="rId62"/>
    <p:sldId id="364" r:id="rId63"/>
    <p:sldId id="365" r:id="rId64"/>
    <p:sldId id="366" r:id="rId65"/>
    <p:sldId id="368" r:id="rId66"/>
    <p:sldId id="370" r:id="rId67"/>
    <p:sldId id="369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80" r:id="rId76"/>
    <p:sldId id="320" r:id="rId77"/>
    <p:sldId id="321" r:id="rId78"/>
    <p:sldId id="323" r:id="rId79"/>
    <p:sldId id="378" r:id="rId80"/>
    <p:sldId id="379" r:id="rId81"/>
    <p:sldId id="381" r:id="rId82"/>
    <p:sldId id="324" r:id="rId83"/>
    <p:sldId id="325" r:id="rId84"/>
    <p:sldId id="326" r:id="rId85"/>
    <p:sldId id="297" r:id="rId86"/>
    <p:sldId id="298" r:id="rId87"/>
    <p:sldId id="301" r:id="rId88"/>
    <p:sldId id="257" r:id="rId89"/>
    <p:sldId id="258" r:id="rId90"/>
    <p:sldId id="259" r:id="rId91"/>
    <p:sldId id="260" r:id="rId92"/>
    <p:sldId id="261" r:id="rId93"/>
    <p:sldId id="262" r:id="rId94"/>
    <p:sldId id="263" r:id="rId95"/>
    <p:sldId id="264" r:id="rId96"/>
    <p:sldId id="265" r:id="rId97"/>
    <p:sldId id="266" r:id="rId98"/>
    <p:sldId id="267" r:id="rId99"/>
    <p:sldId id="268" r:id="rId100"/>
    <p:sldId id="269" r:id="rId101"/>
    <p:sldId id="270" r:id="rId102"/>
    <p:sldId id="271" r:id="rId103"/>
    <p:sldId id="272" r:id="rId104"/>
    <p:sldId id="273" r:id="rId105"/>
    <p:sldId id="274" r:id="rId106"/>
    <p:sldId id="275" r:id="rId107"/>
    <p:sldId id="276" r:id="rId108"/>
    <p:sldId id="277" r:id="rId109"/>
    <p:sldId id="278" r:id="rId110"/>
    <p:sldId id="279" r:id="rId111"/>
    <p:sldId id="280" r:id="rId112"/>
    <p:sldId id="281" r:id="rId113"/>
    <p:sldId id="282" r:id="rId114"/>
    <p:sldId id="283" r:id="rId115"/>
    <p:sldId id="284" r:id="rId116"/>
    <p:sldId id="285" r:id="rId117"/>
    <p:sldId id="286" r:id="rId118"/>
    <p:sldId id="287" r:id="rId119"/>
    <p:sldId id="288" r:id="rId120"/>
    <p:sldId id="289" r:id="rId121"/>
  </p:sldIdLst>
  <p:sldSz cx="9144000" cy="5143500" type="screen16x9"/>
  <p:notesSz cx="6858000" cy="9144000"/>
  <p:embeddedFontLst>
    <p:embeddedFont>
      <p:font typeface="Aileron Heavy" panose="020B0604020202020204" charset="0"/>
      <p:regular r:id="rId123"/>
    </p:embeddedFont>
    <p:embeddedFont>
      <p:font typeface="Calibri" panose="020F0502020204030204" pitchFamily="34" charset="0"/>
      <p:regular r:id="rId124"/>
      <p:bold r:id="rId125"/>
      <p:italic r:id="rId126"/>
      <p:boldItalic r:id="rId127"/>
    </p:embeddedFont>
    <p:embeddedFont>
      <p:font typeface="Fira Sans" panose="020B0503050000020004" pitchFamily="34" charset="0"/>
      <p:regular r:id="rId128"/>
      <p:bold r:id="rId129"/>
      <p:italic r:id="rId130"/>
      <p:boldItalic r:id="rId131"/>
    </p:embeddedFont>
    <p:embeddedFont>
      <p:font typeface="Fira Sans Extra Condensed" panose="020B0503050000020004" pitchFamily="34" charset="0"/>
      <p:regular r:id="rId132"/>
      <p:bold r:id="rId133"/>
      <p:italic r:id="rId134"/>
      <p:boldItalic r:id="rId135"/>
    </p:embeddedFont>
    <p:embeddedFont>
      <p:font typeface="Fira Sans Extra Condensed Light" panose="020B0403050000020004" pitchFamily="34" charset="0"/>
      <p:regular r:id="rId136"/>
      <p:bold r:id="rId137"/>
      <p:italic r:id="rId138"/>
      <p:boldItalic r:id="rId139"/>
    </p:embeddedFont>
    <p:embeddedFont>
      <p:font typeface="Fira Sans Extra Condensed Medium" panose="020B0604020202020204" charset="0"/>
      <p:regular r:id="rId140"/>
      <p:bold r:id="rId141"/>
      <p:italic r:id="rId142"/>
      <p:boldItalic r:id="rId143"/>
    </p:embeddedFont>
    <p:embeddedFont>
      <p:font typeface="Lato Light" panose="020F0502020204030203" pitchFamily="34" charset="0"/>
      <p:regular r:id="rId144"/>
      <p:italic r:id="rId145"/>
    </p:embeddedFont>
    <p:embeddedFont>
      <p:font typeface="Poppins" panose="00000500000000000000" pitchFamily="2" charset="0"/>
      <p:regular r:id="rId146"/>
      <p:bold r:id="rId147"/>
      <p:italic r:id="rId148"/>
      <p:boldItalic r:id="rId149"/>
    </p:embeddedFont>
    <p:embeddedFont>
      <p:font typeface="Proxima Nova" panose="020B0604020202020204" charset="0"/>
      <p:regular r:id="rId150"/>
      <p:bold r:id="rId151"/>
      <p:italic r:id="rId152"/>
      <p:boldItalic r:id="rId153"/>
    </p:embeddedFont>
    <p:embeddedFont>
      <p:font typeface="Proxima Nova Semibold" panose="020B0604020202020204" charset="0"/>
      <p:regular r:id="rId154"/>
      <p:bold r:id="rId155"/>
      <p:boldItalic r:id="rId156"/>
    </p:embeddedFont>
    <p:embeddedFont>
      <p:font typeface="Roboto" panose="02000000000000000000" pitchFamily="2" charset="0"/>
      <p:regular r:id="rId157"/>
      <p:bold r:id="rId158"/>
      <p:italic r:id="rId159"/>
      <p:boldItalic r:id="rId1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54" autoAdjust="0"/>
  </p:normalViewPr>
  <p:slideViewPr>
    <p:cSldViewPr snapToGrid="0">
      <p:cViewPr>
        <p:scale>
          <a:sx n="50" d="100"/>
          <a:sy n="50" d="100"/>
        </p:scale>
        <p:origin x="262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16.fntdata"/><Relationship Id="rId159" Type="http://schemas.openxmlformats.org/officeDocument/2006/relationships/font" Target="fonts/font37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6.fntdata"/><Relationship Id="rId149" Type="http://schemas.openxmlformats.org/officeDocument/2006/relationships/font" Target="fonts/font27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38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font" Target="fonts/font17.fntdata"/><Relationship Id="rId85" Type="http://schemas.openxmlformats.org/officeDocument/2006/relationships/slide" Target="slides/slide83.xml"/><Relationship Id="rId150" Type="http://schemas.openxmlformats.org/officeDocument/2006/relationships/font" Target="fonts/font28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2.fntdata"/><Relationship Id="rId129" Type="http://schemas.openxmlformats.org/officeDocument/2006/relationships/font" Target="fonts/font7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18.fntdata"/><Relationship Id="rId145" Type="http://schemas.openxmlformats.org/officeDocument/2006/relationships/font" Target="fonts/font23.fntdata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8.fntdata"/><Relationship Id="rId135" Type="http://schemas.openxmlformats.org/officeDocument/2006/relationships/font" Target="fonts/font13.fntdata"/><Relationship Id="rId151" Type="http://schemas.openxmlformats.org/officeDocument/2006/relationships/font" Target="fonts/font29.fntdata"/><Relationship Id="rId156" Type="http://schemas.openxmlformats.org/officeDocument/2006/relationships/font" Target="fonts/font34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font" Target="fonts/font3.fntdata"/><Relationship Id="rId141" Type="http://schemas.openxmlformats.org/officeDocument/2006/relationships/font" Target="fonts/font19.fntdata"/><Relationship Id="rId146" Type="http://schemas.openxmlformats.org/officeDocument/2006/relationships/font" Target="fonts/font24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9.fntdata"/><Relationship Id="rId136" Type="http://schemas.openxmlformats.org/officeDocument/2006/relationships/font" Target="fonts/font14.fntdata"/><Relationship Id="rId157" Type="http://schemas.openxmlformats.org/officeDocument/2006/relationships/font" Target="fonts/font35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3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4.fntdata"/><Relationship Id="rId147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20.fntdata"/><Relationship Id="rId163" Type="http://schemas.openxmlformats.org/officeDocument/2006/relationships/theme" Target="theme/theme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15.fntdata"/><Relationship Id="rId158" Type="http://schemas.openxmlformats.org/officeDocument/2006/relationships/font" Target="fonts/font3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0.fntdata"/><Relationship Id="rId153" Type="http://schemas.openxmlformats.org/officeDocument/2006/relationships/font" Target="fonts/font3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143" Type="http://schemas.openxmlformats.org/officeDocument/2006/relationships/font" Target="fonts/font21.fntdata"/><Relationship Id="rId148" Type="http://schemas.openxmlformats.org/officeDocument/2006/relationships/font" Target="fonts/font26.fntdata"/><Relationship Id="rId16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11.fntdata"/><Relationship Id="rId154" Type="http://schemas.openxmlformats.org/officeDocument/2006/relationships/font" Target="fonts/font32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.fntdata"/><Relationship Id="rId144" Type="http://schemas.openxmlformats.org/officeDocument/2006/relationships/font" Target="fonts/font22.fntdata"/><Relationship Id="rId90" Type="http://schemas.openxmlformats.org/officeDocument/2006/relationships/slide" Target="slides/slide88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font" Target="fonts/font12.fntdata"/><Relationship Id="rId80" Type="http://schemas.openxmlformats.org/officeDocument/2006/relationships/slide" Target="slides/slide78.xml"/><Relationship Id="rId155" Type="http://schemas.openxmlformats.org/officeDocument/2006/relationships/font" Target="fonts/font3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5891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2665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0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Terrorism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39557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22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89DF4-225C-4373-AC64-D1E3677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2834753"/>
            <a:ext cx="5871057" cy="2231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34B4E-EF00-4F5E-9E44-04D17DC5E224}"/>
              </a:ext>
            </a:extLst>
          </p:cNvPr>
          <p:cNvSpPr txBox="1"/>
          <p:nvPr/>
        </p:nvSpPr>
        <p:spPr>
          <a:xfrm>
            <a:off x="-483235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</p:spTree>
    <p:extLst>
      <p:ext uri="{BB962C8B-B14F-4D97-AF65-F5344CB8AC3E}">
        <p14:creationId xmlns:p14="http://schemas.microsoft.com/office/powerpoint/2010/main" val="541219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9552-5F2F-4D46-88F7-E7C0AE5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34753"/>
            <a:ext cx="5871057" cy="2231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B6F55-58A0-4130-A34C-F9FB226DA11A}"/>
              </a:ext>
            </a:extLst>
          </p:cNvPr>
          <p:cNvSpPr txBox="1"/>
          <p:nvPr/>
        </p:nvSpPr>
        <p:spPr>
          <a:xfrm>
            <a:off x="81026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7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5842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B47E3-FC3D-49A3-B268-E156AC8A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5633819"/>
            <a:ext cx="5871057" cy="2231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89295-C8D8-4404-822E-0FB3EEE12DED}"/>
              </a:ext>
            </a:extLst>
          </p:cNvPr>
          <p:cNvSpPr txBox="1"/>
          <p:nvPr/>
        </p:nvSpPr>
        <p:spPr>
          <a:xfrm>
            <a:off x="810260" y="-2005056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48B49-DB81-44FC-BEA6-1ACAE9416EED}"/>
              </a:ext>
            </a:extLst>
          </p:cNvPr>
          <p:cNvSpPr/>
          <p:nvPr/>
        </p:nvSpPr>
        <p:spPr>
          <a:xfrm>
            <a:off x="-438150" y="-419100"/>
            <a:ext cx="100203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2DFAFA-ADE1-4B47-822B-CE0EE423B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48" r="41007"/>
          <a:stretch/>
        </p:blipFill>
        <p:spPr>
          <a:xfrm>
            <a:off x="-115570" y="-9478"/>
            <a:ext cx="9621015" cy="6178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77201"/>
            <a:ext cx="2695951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FF28-5DE8-420A-8C79-3DBC291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-4659206"/>
            <a:ext cx="4114153" cy="4084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1D594-384F-40C9-987E-CBA74FEFB376}"/>
              </a:ext>
            </a:extLst>
          </p:cNvPr>
          <p:cNvSpPr txBox="1"/>
          <p:nvPr/>
        </p:nvSpPr>
        <p:spPr>
          <a:xfrm>
            <a:off x="637793" y="-4088030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7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-10352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453390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8280" y="1877201"/>
            <a:ext cx="2695951" cy="1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2F68C-3555-4D84-82E3-EDB426319CE8}"/>
              </a:ext>
            </a:extLst>
          </p:cNvPr>
          <p:cNvSpPr txBox="1"/>
          <p:nvPr/>
        </p:nvSpPr>
        <p:spPr>
          <a:xfrm>
            <a:off x="24752" y="-1035212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0C2AE-177D-4040-A104-18CDF3E30E11}"/>
              </a:ext>
            </a:extLst>
          </p:cNvPr>
          <p:cNvSpPr/>
          <p:nvPr/>
        </p:nvSpPr>
        <p:spPr>
          <a:xfrm>
            <a:off x="6721641" y="2525796"/>
            <a:ext cx="385011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F1A0A-0D6A-4470-9001-028DB1B08141}"/>
              </a:ext>
            </a:extLst>
          </p:cNvPr>
          <p:cNvSpPr/>
          <p:nvPr/>
        </p:nvSpPr>
        <p:spPr>
          <a:xfrm>
            <a:off x="6226342" y="2158475"/>
            <a:ext cx="926430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3FB9-7C91-4137-89ED-91A4BA1AC4D7}"/>
              </a:ext>
            </a:extLst>
          </p:cNvPr>
          <p:cNvSpPr txBox="1"/>
          <p:nvPr/>
        </p:nvSpPr>
        <p:spPr>
          <a:xfrm>
            <a:off x="5165271" y="2887412"/>
            <a:ext cx="37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Although accuracy is high, recall is very low – not a very good model…</a:t>
            </a:r>
            <a:endParaRPr lang="en-SG" sz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8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155CA-5EB9-4CD1-B243-8A9C777E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9" y="787925"/>
            <a:ext cx="2393228" cy="1702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1F691-0984-4C8A-BB2A-55571CC9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" y="2608528"/>
            <a:ext cx="2583897" cy="94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E38C0-D812-43B8-9FC6-E938FFC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57" y="781743"/>
            <a:ext cx="2613825" cy="1775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A02D2F-BEED-4282-9D13-65294022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04" y="2608528"/>
            <a:ext cx="2690529" cy="964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182BE3-654B-445D-BAB5-A76A6279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73" y="787594"/>
            <a:ext cx="2613824" cy="1784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5A1D1-FF84-4821-862D-D590B9E16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87" y="2665489"/>
            <a:ext cx="2420640" cy="896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6375353" y="258523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1004C-438B-4B36-84A3-2090670C1CA4}"/>
              </a:ext>
            </a:extLst>
          </p:cNvPr>
          <p:cNvSpPr txBox="1"/>
          <p:nvPr/>
        </p:nvSpPr>
        <p:spPr>
          <a:xfrm>
            <a:off x="435863" y="-356541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BD998-FD2D-4737-8B1D-2ACE93A3A087}"/>
              </a:ext>
            </a:extLst>
          </p:cNvPr>
          <p:cNvSpPr txBox="1"/>
          <p:nvPr/>
        </p:nvSpPr>
        <p:spPr>
          <a:xfrm>
            <a:off x="3386612" y="-356851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1EB337-02CA-45B9-8046-73506DAA1A0B}"/>
              </a:ext>
            </a:extLst>
          </p:cNvPr>
          <p:cNvSpPr txBox="1"/>
          <p:nvPr/>
        </p:nvSpPr>
        <p:spPr>
          <a:xfrm>
            <a:off x="5431819" y="-3577134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21FFD0-16E2-4CEA-8604-35A77598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62" y="-3085280"/>
            <a:ext cx="2534019" cy="17532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D89B65-F2EC-4ABA-B253-7FCF50274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" y="-1248834"/>
            <a:ext cx="2733680" cy="994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D5B8DF-1647-4D2E-9E7D-C3E1578DE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-3085280"/>
            <a:ext cx="2530068" cy="17532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D1402B-5B5F-44FF-B212-C67100FEF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8475" y="-1273282"/>
            <a:ext cx="2688176" cy="99406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AE83E0-8E9E-407F-8CCC-D93F07FD6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055" y="-3105306"/>
            <a:ext cx="2562953" cy="17532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31C1009-EC1F-489F-AF63-8A2EC78CD1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385" y="-1286331"/>
            <a:ext cx="2714292" cy="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0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5469811" y="267148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2A4DA-900C-40DE-8A4F-1CD83220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" y="759002"/>
            <a:ext cx="2534019" cy="1753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7A2-76A0-4FB0-9766-E7C49DDF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" y="2595448"/>
            <a:ext cx="2733680" cy="994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0B40A-D7B6-46C3-82D1-E3DA2A66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49" y="759002"/>
            <a:ext cx="2530068" cy="1753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7EC8-2732-46FF-93BD-4D36F137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67" y="2571000"/>
            <a:ext cx="2688176" cy="994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B3833-C401-46B2-9FDF-5EFE011F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047" y="738976"/>
            <a:ext cx="2562953" cy="1753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A8E1D-BB40-4D90-9AB4-3CAE184D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77" y="2557951"/>
            <a:ext cx="2714292" cy="994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253BC4-CC26-4818-8FE8-716C03B85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" y="5690159"/>
            <a:ext cx="2393228" cy="17028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A394A5-7E93-4EDE-8AA8-93C2EB00643F}"/>
              </a:ext>
            </a:extLst>
          </p:cNvPr>
          <p:cNvSpPr txBox="1"/>
          <p:nvPr/>
        </p:nvSpPr>
        <p:spPr>
          <a:xfrm>
            <a:off x="473855" y="518110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0DAD0-CD3B-4706-85BF-303849C0F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" y="7510762"/>
            <a:ext cx="2583897" cy="940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11CE2-241D-4E2D-826B-DE64D9A53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5683977"/>
            <a:ext cx="2613825" cy="17759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9F8696-3C69-4F1A-A96E-74ACAE8315D1}"/>
              </a:ext>
            </a:extLst>
          </p:cNvPr>
          <p:cNvSpPr txBox="1"/>
          <p:nvPr/>
        </p:nvSpPr>
        <p:spPr>
          <a:xfrm>
            <a:off x="3424604" y="517800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1CB9E-2E63-4489-A022-BDE176421A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04" y="7510762"/>
            <a:ext cx="2690529" cy="9642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FBB40C-F42D-4B5B-A1AB-C010693F9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73" y="5689828"/>
            <a:ext cx="2613824" cy="1784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91A9D-1A5F-40DE-84C7-F3DAED9E38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887" y="7567723"/>
            <a:ext cx="2420640" cy="8960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A1397-C0B3-4E87-B7BA-3497771BADF9}"/>
              </a:ext>
            </a:extLst>
          </p:cNvPr>
          <p:cNvSpPr txBox="1"/>
          <p:nvPr/>
        </p:nvSpPr>
        <p:spPr>
          <a:xfrm>
            <a:off x="6375353" y="5160757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7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FF797-F159-4BA2-983B-6DCFA3E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" y="494652"/>
            <a:ext cx="2543530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B56D-5448-4670-9C5A-3384A798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337"/>
            <a:ext cx="3781953" cy="38581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E97F44-CE30-439F-B6EF-2BDF4C4D866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4DADF-7961-4844-98F3-BF38A3ED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6364" y="421811"/>
            <a:ext cx="2467319" cy="828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F276F-37E3-4A99-B4EE-404C4E7A6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28764" y="1190358"/>
            <a:ext cx="374384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3F89-661D-4C6E-B7CF-B1A70EE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4" y="5251077"/>
            <a:ext cx="254353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D8FB6-4A10-4CDA-96EA-ACE6A106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762"/>
            <a:ext cx="3781953" cy="38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3A3ED-F94E-4B14-8BAC-F6327ECD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4" y="421811"/>
            <a:ext cx="2467319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45A6F-101E-4612-B1C9-CAB073EB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4" y="1190358"/>
            <a:ext cx="3743847" cy="3829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F8C0B-FDE4-47AF-B134-258F25F6111E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89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44B744-8FEF-4821-930C-F7E282A5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749250"/>
            <a:ext cx="3916680" cy="239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9CC57-6611-4954-9B73-2CAEFE1858B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Support Vector Machines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F4919-6093-495E-A4F5-7D8E5D8B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62" y="997317"/>
            <a:ext cx="2135222" cy="2179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40749-FA34-46B1-96C7-56B4A9875BFB}"/>
              </a:ext>
            </a:extLst>
          </p:cNvPr>
          <p:cNvSpPr txBox="1"/>
          <p:nvPr/>
        </p:nvSpPr>
        <p:spPr>
          <a:xfrm>
            <a:off x="1114564" y="3292105"/>
            <a:ext cx="104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58258-97FE-489F-8C78-A2012A8BF422}"/>
              </a:ext>
            </a:extLst>
          </p:cNvPr>
          <p:cNvSpPr txBox="1"/>
          <p:nvPr/>
        </p:nvSpPr>
        <p:spPr>
          <a:xfrm>
            <a:off x="3647043" y="3292105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85676-018E-45E8-B390-E66AB3B3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997318"/>
            <a:ext cx="2158009" cy="21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0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3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8103"/>
            <a:ext cx="6116547" cy="31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2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1108103"/>
            <a:ext cx="6116547" cy="319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248D-AD31-4E52-88CC-3245CFB6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60" y="1483730"/>
            <a:ext cx="2608334" cy="26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5CD4-97AB-4E53-A051-CBBBFA27BF2A}"/>
              </a:ext>
            </a:extLst>
          </p:cNvPr>
          <p:cNvSpPr txBox="1"/>
          <p:nvPr/>
        </p:nvSpPr>
        <p:spPr>
          <a:xfrm>
            <a:off x="6421120" y="4166800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CA776-319A-44D1-BBA7-C7025C1D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06" y="1483729"/>
            <a:ext cx="2614721" cy="2668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4DC39-654F-407E-BC2A-C9EDD8DC2221}"/>
              </a:ext>
            </a:extLst>
          </p:cNvPr>
          <p:cNvSpPr txBox="1"/>
          <p:nvPr/>
        </p:nvSpPr>
        <p:spPr>
          <a:xfrm>
            <a:off x="1789430" y="4166800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636;p33">
            <a:extLst>
              <a:ext uri="{FF2B5EF4-FFF2-40B4-BE49-F238E27FC236}">
                <a16:creationId xmlns:a16="http://schemas.microsoft.com/office/drawing/2014/main" id="{9D6A828E-34D7-481E-A128-720C8B18D468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6;p33">
            <a:extLst>
              <a:ext uri="{FF2B5EF4-FFF2-40B4-BE49-F238E27FC236}">
                <a16:creationId xmlns:a16="http://schemas.microsoft.com/office/drawing/2014/main" id="{0BAF45AE-3B15-4497-BFF9-E894AB1C61D9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0471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8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50EA-0284-458D-8CE4-900484D28233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BF0C3-DBA7-4556-92B5-21064A4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6301" y="2214303"/>
            <a:ext cx="4914901" cy="207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6E04-A89A-4B3B-B7D7-5F249BE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1881580"/>
            <a:ext cx="4793655" cy="2855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2F60FE-3659-4C82-AD04-A24B90C6F116}"/>
              </a:ext>
            </a:extLst>
          </p:cNvPr>
          <p:cNvSpPr/>
          <p:nvPr/>
        </p:nvSpPr>
        <p:spPr>
          <a:xfrm>
            <a:off x="4914901" y="1800820"/>
            <a:ext cx="2882900" cy="77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61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2214303"/>
            <a:ext cx="4914901" cy="207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7A935-33F0-4495-8A26-0D2BED1C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-3341270"/>
            <a:ext cx="4793655" cy="2855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549595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2AF49-5139-42F4-ADF7-811E606F1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8313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8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-2581199"/>
            <a:ext cx="4914901" cy="2072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930841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0" y="1881580"/>
            <a:ext cx="374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99100-2538-4938-802C-DDA975A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7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6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3E9-1C26-4679-9BE8-B8F219C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9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AFE8-D3FF-42CC-9398-F356F44A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18" y="1495077"/>
            <a:ext cx="4197982" cy="263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485DE-0ECC-455E-ACEF-C46D5B0C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52" y="5727700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76583-6F8E-4366-AEA9-CC61564DA097}"/>
              </a:ext>
            </a:extLst>
          </p:cNvPr>
          <p:cNvSpPr txBox="1"/>
          <p:nvPr/>
        </p:nvSpPr>
        <p:spPr>
          <a:xfrm>
            <a:off x="5288775" y="1012887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BF3CF-D181-4266-B653-E0AB554E18B8}"/>
              </a:ext>
            </a:extLst>
          </p:cNvPr>
          <p:cNvSpPr txBox="1"/>
          <p:nvPr/>
        </p:nvSpPr>
        <p:spPr>
          <a:xfrm>
            <a:off x="5379117" y="5266035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53791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98D9DA-C001-4A15-840F-A41582FC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5646116"/>
            <a:ext cx="4194255" cy="275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43481-7EFE-47BA-855C-68C6FF8D98A7}"/>
              </a:ext>
            </a:extLst>
          </p:cNvPr>
          <p:cNvSpPr txBox="1"/>
          <p:nvPr/>
        </p:nvSpPr>
        <p:spPr>
          <a:xfrm>
            <a:off x="3033108" y="5143500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DEB16-D9C4-4ACF-85E4-035B1159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5769409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TF-IDF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108267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2054376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5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80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-847724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55757" y="2054376"/>
            <a:ext cx="4374159" cy="1034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5980F-0920-46C9-8B97-63FD8F6B4910}"/>
              </a:ext>
            </a:extLst>
          </p:cNvPr>
          <p:cNvSpPr txBox="1"/>
          <p:nvPr/>
        </p:nvSpPr>
        <p:spPr>
          <a:xfrm>
            <a:off x="-63583" y="12887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Evaluation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4E065-2374-49BE-A41C-76511A37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2" y="2111678"/>
            <a:ext cx="3743847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61CB-B713-423D-9C52-E085BFE2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422" y="1076106"/>
            <a:ext cx="2667372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5DE1D-F22F-46B7-9352-D54EA84873D8}"/>
              </a:ext>
            </a:extLst>
          </p:cNvPr>
          <p:cNvSpPr txBox="1"/>
          <p:nvPr/>
        </p:nvSpPr>
        <p:spPr>
          <a:xfrm>
            <a:off x="6094488" y="2642754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BOW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7C5D23-1061-4AC4-952F-1CACEE4D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738" y="2944610"/>
            <a:ext cx="2438740" cy="1533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1A5097-8680-42FC-A591-B5D17CA6CBD8}"/>
              </a:ext>
            </a:extLst>
          </p:cNvPr>
          <p:cNvSpPr txBox="1"/>
          <p:nvPr/>
        </p:nvSpPr>
        <p:spPr>
          <a:xfrm>
            <a:off x="6094488" y="4503206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TF-IDF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7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BED-13AE-4B01-B23D-11EF213E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201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3401-ED7E-48DF-ADFF-F37D85F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1" y="1170722"/>
            <a:ext cx="5218827" cy="280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24350-5004-4047-8DAA-EF1D4A46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5" y="4173513"/>
            <a:ext cx="215295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7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2908217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433FC-C33E-4081-8EF9-CB8D4B1D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62" y="2439939"/>
            <a:ext cx="4210638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5CB5-9481-49B2-88F0-2027B1D50177}"/>
              </a:ext>
            </a:extLst>
          </p:cNvPr>
          <p:cNvSpPr txBox="1"/>
          <p:nvPr/>
        </p:nvSpPr>
        <p:spPr>
          <a:xfrm>
            <a:off x="123514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47EBF-9534-4E0B-BB5B-20894724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0" y="1801675"/>
            <a:ext cx="417253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0656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243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-5803983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2" y="2439939"/>
            <a:ext cx="4210638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32836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5AFC-567B-40DF-9156-2F6D1A23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2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794D1-69DA-488F-8CE8-DFD5D32F345B}"/>
              </a:ext>
            </a:extLst>
          </p:cNvPr>
          <p:cNvSpPr txBox="1"/>
          <p:nvPr/>
        </p:nvSpPr>
        <p:spPr>
          <a:xfrm>
            <a:off x="11404330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16A70-8248-477F-B0AF-BE4D34D9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4" y="1801675"/>
            <a:ext cx="4172532" cy="1971950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02A3AC46-A784-4E2A-BCB3-DAD841B9B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7971" y="1695687"/>
            <a:ext cx="411537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5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438" y="2439939"/>
            <a:ext cx="421063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B0B4-674A-41BA-9137-DC264391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266" y="1801675"/>
            <a:ext cx="4172532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-6165158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7" name="!!Picture 16">
            <a:extLst>
              <a:ext uri="{FF2B5EF4-FFF2-40B4-BE49-F238E27FC236}">
                <a16:creationId xmlns:a16="http://schemas.microsoft.com/office/drawing/2014/main" id="{CF811EA1-C0BA-4E8A-9FE2-EE465302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26" y="1695687"/>
            <a:ext cx="4115374" cy="1905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B4983-6067-48D9-9712-32BDFAA7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89" y="2129695"/>
            <a:ext cx="4811871" cy="884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35427C-D63D-4F62-B1AA-D18941384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960" y="1756887"/>
            <a:ext cx="4134427" cy="1857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196D93-0E46-4EB9-B022-E8E932E65972}"/>
              </a:ext>
            </a:extLst>
          </p:cNvPr>
          <p:cNvSpPr txBox="1"/>
          <p:nvPr/>
        </p:nvSpPr>
        <p:spPr>
          <a:xfrm>
            <a:off x="1112069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4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565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-747641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71" y="1756887"/>
            <a:ext cx="4134427" cy="1857634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F1F8FEB2-DBB9-4348-81BE-A6838D0C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6862" y="1695687"/>
            <a:ext cx="4115374" cy="1905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C107A-D072-4A2F-85A4-89CB14A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900" y="2226015"/>
            <a:ext cx="3485600" cy="938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5E83F6-7410-44CB-826A-C27EE6CB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6469" y="1633405"/>
            <a:ext cx="4096322" cy="1876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41F17D-D564-430A-80D7-56C45581EC74}"/>
              </a:ext>
            </a:extLst>
          </p:cNvPr>
          <p:cNvSpPr txBox="1"/>
          <p:nvPr/>
        </p:nvSpPr>
        <p:spPr>
          <a:xfrm>
            <a:off x="106542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65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79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029" y="1756887"/>
            <a:ext cx="4134427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-759396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69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16880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A24DF8-4B7D-4BF2-88DD-12CACB70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560" y="2176407"/>
            <a:ext cx="2762636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9CCE4-A7ED-4D0C-97DC-56DAB8E5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801" y="1661983"/>
            <a:ext cx="4220164" cy="1819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7AEABC-76A1-41DB-898F-5501F4DFCFD9}"/>
              </a:ext>
            </a:extLst>
          </p:cNvPr>
          <p:cNvSpPr txBox="1"/>
          <p:nvPr/>
        </p:nvSpPr>
        <p:spPr>
          <a:xfrm>
            <a:off x="10322602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6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18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231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-7265494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36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70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464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-7352663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0E3AC-BC8E-4CDA-84B3-73DA8ABD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76434"/>
            <a:ext cx="3858163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1618B-99DC-4F4A-96F0-D0EFB931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94" y="1628640"/>
            <a:ext cx="4163006" cy="1886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AdaBoost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Gradient Boosting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8CB4-5CC8-49D0-824E-5161456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81197"/>
            <a:ext cx="4544059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0846-5294-4AA3-BEB5-596A2FFC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1" y="1760970"/>
            <a:ext cx="423921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B581-6A50-4900-AF87-20E77DD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490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693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1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4246</Words>
  <Application>Microsoft Office PowerPoint</Application>
  <PresentationFormat>On-screen Show (16:9)</PresentationFormat>
  <Paragraphs>739</Paragraphs>
  <Slides>119</Slides>
  <Notes>48</Notes>
  <HiddenSlides>54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33" baseType="lpstr">
      <vt:lpstr>Calibri</vt:lpstr>
      <vt:lpstr>Proxima Nova</vt:lpstr>
      <vt:lpstr>Roboto</vt:lpstr>
      <vt:lpstr>Fira Sans Extra Condensed Medium</vt:lpstr>
      <vt:lpstr>Lato Light</vt:lpstr>
      <vt:lpstr>Aileron Heavy</vt:lpstr>
      <vt:lpstr>Fira Sans</vt:lpstr>
      <vt:lpstr>Poppins</vt:lpstr>
      <vt:lpstr>Arial</vt:lpstr>
      <vt:lpstr>Fira Sans Extra Condensed Light</vt:lpstr>
      <vt:lpstr>Fira Sans Extra Condensed</vt:lpstr>
      <vt:lpstr>Proxima Nova Semibold</vt:lpstr>
      <vt:lpstr>Statistics &amp; Results Infographics by Slidesgo</vt:lpstr>
      <vt:lpstr>Slidesgo Final Pages</vt:lpstr>
      <vt:lpstr>Terrorism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</vt:lpstr>
      <vt:lpstr>Imbalanced dataset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PowerPoint Presentation</vt:lpstr>
      <vt:lpstr>PowerPoint Presentation</vt:lpstr>
      <vt:lpstr>PowerPoint Presentation</vt:lpstr>
      <vt:lpstr>PowerPoint Presentation</vt:lpstr>
      <vt:lpstr>Motive Column</vt:lpstr>
      <vt:lpstr>Bag-of-Words model + Latent Dirichlet Allocation</vt:lpstr>
      <vt:lpstr>Bag-of-Words model + Latent Dirichlet Allocation</vt:lpstr>
      <vt:lpstr>TF-IDF model + Latent Dirichlet Allocation</vt:lpstr>
      <vt:lpstr>Bag-of-Words model + Latent Dirichlet Allocation</vt:lpstr>
      <vt:lpstr>Summary Column</vt:lpstr>
      <vt:lpstr>Bag-of-Words model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Boosting Algorithms</vt:lpstr>
      <vt:lpstr>Boosting Algorithms</vt:lpstr>
      <vt:lpstr>Drawbacks</vt:lpstr>
      <vt:lpstr>Boosting Algorithms</vt:lpstr>
      <vt:lpstr>Model Validation</vt:lpstr>
      <vt:lpstr>Outcome and final thoughts</vt:lpstr>
      <vt:lpstr>PowerPoint Presentation</vt:lpstr>
      <vt:lpstr>PowerPoint Presentation</vt:lpstr>
      <vt:lpstr>PowerPoint Presentation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#NG HO CHI#</cp:lastModifiedBy>
  <cp:revision>12</cp:revision>
  <dcterms:modified xsi:type="dcterms:W3CDTF">2022-04-02T11:05:49Z</dcterms:modified>
</cp:coreProperties>
</file>